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65" r:id="rId6"/>
    <p:sldId id="266" r:id="rId7"/>
    <p:sldId id="269" r:id="rId8"/>
    <p:sldId id="270" r:id="rId9"/>
    <p:sldId id="271" r:id="rId10"/>
    <p:sldId id="272" r:id="rId11"/>
    <p:sldId id="273" r:id="rId12"/>
    <p:sldId id="281" r:id="rId13"/>
    <p:sldId id="282" r:id="rId14"/>
    <p:sldId id="284" r:id="rId15"/>
    <p:sldId id="288" r:id="rId16"/>
    <p:sldId id="292" r:id="rId17"/>
    <p:sldId id="296" r:id="rId18"/>
    <p:sldId id="297" r:id="rId19"/>
    <p:sldId id="300" r:id="rId20"/>
    <p:sldId id="30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588" autoAdjust="0"/>
    <p:restoredTop sz="94607" autoAdjust="0"/>
  </p:normalViewPr>
  <p:slideViewPr>
    <p:cSldViewPr>
      <p:cViewPr varScale="1">
        <p:scale>
          <a:sx n="81" d="100"/>
          <a:sy n="81" d="100"/>
        </p:scale>
        <p:origin x="-8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F58AA-8C92-40F6-9DC4-21133BECBD74}" type="datetimeFigureOut">
              <a:rPr lang="ru-RU" smtClean="0"/>
              <a:pPr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A030B-2DF0-4E07-A9F6-6B3615F3B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"/>
            <a:ext cx="7929618" cy="1571612"/>
          </a:xfrm>
        </p:spPr>
        <p:txBody>
          <a:bodyPr>
            <a:normAutofit/>
          </a:bodyPr>
          <a:lstStyle/>
          <a:p>
            <a:r>
              <a:rPr lang="ru-RU" dirty="0" smtClean="0"/>
              <a:t>Летний школьный лагерь «Дружный»</a:t>
            </a:r>
            <a:endParaRPr lang="ru-RU" dirty="0"/>
          </a:p>
        </p:txBody>
      </p:sp>
      <p:pic>
        <p:nvPicPr>
          <p:cNvPr id="1026" name="Picture 2" descr="E:\школа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00174"/>
            <a:ext cx="6286544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5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Чтобы был весь день в порядке, надо делать нам зарядку!</a:t>
            </a:r>
            <a:endParaRPr lang="ru-RU" dirty="0"/>
          </a:p>
        </p:txBody>
      </p:sp>
      <p:pic>
        <p:nvPicPr>
          <p:cNvPr id="9" name="Содержимое 8" descr="DSC0068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1928802"/>
            <a:ext cx="4038600" cy="4214842"/>
          </a:xfrm>
        </p:spPr>
      </p:pic>
      <p:pic>
        <p:nvPicPr>
          <p:cNvPr id="8" name="Содержимое 7" descr="DSC0068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928802"/>
            <a:ext cx="4038600" cy="42148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 </a:t>
            </a:r>
            <a:r>
              <a:rPr lang="ru-RU" dirty="0" smtClean="0"/>
              <a:t>июня – день защиты детей! Отдыхаем на Черном озере.</a:t>
            </a:r>
            <a:endParaRPr lang="ru-RU" dirty="0"/>
          </a:p>
        </p:txBody>
      </p:sp>
      <p:pic>
        <p:nvPicPr>
          <p:cNvPr id="10" name="Содержимое 9" descr="DSC0052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1714488"/>
            <a:ext cx="4038600" cy="4143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Содержимое 11" descr="DSC0052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714488"/>
            <a:ext cx="4038600" cy="4143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Развлекательный Центр </a:t>
            </a:r>
            <a:r>
              <a:rPr lang="en-US" dirty="0" smtClean="0"/>
              <a:t>CRAZY PARK</a:t>
            </a:r>
            <a:endParaRPr lang="ru-RU" dirty="0"/>
          </a:p>
        </p:txBody>
      </p:sp>
      <p:pic>
        <p:nvPicPr>
          <p:cNvPr id="5" name="Содержимое 4" descr="DSC0054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04783" y="2285992"/>
            <a:ext cx="4133851" cy="3100388"/>
          </a:xfrm>
        </p:spPr>
      </p:pic>
      <p:pic>
        <p:nvPicPr>
          <p:cNvPr id="6" name="Содержимое 5" descr="DSC0055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199" y="2285992"/>
            <a:ext cx="4122219" cy="309166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Музыкальное шоу в Развлекательном Центре </a:t>
            </a:r>
            <a:r>
              <a:rPr lang="en-US" dirty="0" smtClean="0"/>
              <a:t>CRAZY PARK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DSC0056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428868"/>
            <a:ext cx="4038600" cy="3500462"/>
          </a:xfrm>
        </p:spPr>
      </p:pic>
      <p:pic>
        <p:nvPicPr>
          <p:cNvPr id="6" name="Содержимое 5" descr="DSC0055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4876" y="2571744"/>
            <a:ext cx="4038600" cy="350046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DSC0057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85918" y="1571612"/>
            <a:ext cx="5467360" cy="4100520"/>
          </a:xfrm>
        </p:spPr>
      </p:pic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>
          <a:xfrm>
            <a:off x="2285984" y="0"/>
            <a:ext cx="4429156" cy="12858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Молодежный центр   «АК БАРС»</a:t>
            </a:r>
            <a:endParaRPr lang="ru-RU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/>
          <a:lstStyle/>
          <a:p>
            <a:r>
              <a:rPr lang="ru-RU" dirty="0" smtClean="0"/>
              <a:t>Театр «Изумрудный город»</a:t>
            </a:r>
            <a:endParaRPr lang="ru-RU" dirty="0"/>
          </a:p>
        </p:txBody>
      </p:sp>
      <p:pic>
        <p:nvPicPr>
          <p:cNvPr id="8" name="Содержимое 7" descr="DSC0058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199" y="2348706"/>
            <a:ext cx="4393163" cy="3294872"/>
          </a:xfrm>
        </p:spPr>
      </p:pic>
      <p:pic>
        <p:nvPicPr>
          <p:cNvPr id="10" name="Содержимое 9" descr="DSC0058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02637" y="2348706"/>
            <a:ext cx="4393163" cy="329487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ДК «Химиков» Музыкальная сказка «Необыкновенные приключения в летние каникулы».</a:t>
            </a:r>
            <a:endParaRPr lang="ru-RU" dirty="0"/>
          </a:p>
        </p:txBody>
      </p:sp>
      <p:pic>
        <p:nvPicPr>
          <p:cNvPr id="5" name="Содержимое 4" descr="DSC0059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928802"/>
            <a:ext cx="4038600" cy="3028950"/>
          </a:xfrm>
        </p:spPr>
      </p:pic>
      <p:pic>
        <p:nvPicPr>
          <p:cNvPr id="6" name="Содержимое 5" descr="DSC0058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00562" y="2857496"/>
            <a:ext cx="4377032" cy="277177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SC0059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333873" y="3286124"/>
            <a:ext cx="4419603" cy="3314702"/>
          </a:xfrm>
        </p:spPr>
      </p:pic>
      <p:pic>
        <p:nvPicPr>
          <p:cNvPr id="8" name="Содержимое 7" descr="DSC0058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14281" y="142852"/>
            <a:ext cx="4191029" cy="3143272"/>
          </a:xfr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143372" y="0"/>
            <a:ext cx="4786314" cy="3786190"/>
          </a:xfrm>
        </p:spPr>
        <p:txBody>
          <a:bodyPr/>
          <a:lstStyle/>
          <a:p>
            <a:r>
              <a:rPr lang="ru-RU" dirty="0" smtClean="0"/>
              <a:t>Мы едем в аквапарк!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15328" cy="22860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День Нептуна! Любим мы купаться, любим обливаться, этот праздник в аквапарке мы отметили не зря!</a:t>
            </a:r>
            <a:endParaRPr lang="ru-RU" dirty="0"/>
          </a:p>
        </p:txBody>
      </p:sp>
      <p:pic>
        <p:nvPicPr>
          <p:cNvPr id="5" name="Содержимое 4" descr="DSC0060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786058"/>
            <a:ext cx="4286280" cy="3214710"/>
          </a:xfrm>
        </p:spPr>
      </p:pic>
      <p:pic>
        <p:nvPicPr>
          <p:cNvPr id="6" name="Содержимое 5" descr="DSC0059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3214686"/>
            <a:ext cx="4286280" cy="321471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Наш досуг:</a:t>
            </a:r>
            <a:endParaRPr lang="ru-RU" sz="6000" dirty="0"/>
          </a:p>
        </p:txBody>
      </p:sp>
      <p:pic>
        <p:nvPicPr>
          <p:cNvPr id="5" name="Содержимое 4" descr="DSC0066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00174"/>
            <a:ext cx="4503221" cy="3377416"/>
          </a:xfrm>
        </p:spPr>
      </p:pic>
      <p:pic>
        <p:nvPicPr>
          <p:cNvPr id="6" name="Содержимое 5" descr="DSC0066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9389" y="3214686"/>
            <a:ext cx="4564611" cy="3423458"/>
          </a:xfrm>
        </p:spPr>
      </p:pic>
      <p:sp>
        <p:nvSpPr>
          <p:cNvPr id="11" name="TextBox 10"/>
          <p:cNvSpPr txBox="1"/>
          <p:nvPr/>
        </p:nvSpPr>
        <p:spPr>
          <a:xfrm>
            <a:off x="5000628" y="1928802"/>
            <a:ext cx="3908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Флористический кружок</a:t>
            </a:r>
            <a:endParaRPr 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Викторина по ПДД</a:t>
            </a:r>
            <a:endParaRPr lang="ru-RU" dirty="0"/>
          </a:p>
        </p:txBody>
      </p:sp>
      <p:pic>
        <p:nvPicPr>
          <p:cNvPr id="5" name="Содержимое 4" descr="DSC0049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00174"/>
            <a:ext cx="4636725" cy="2608159"/>
          </a:xfrm>
        </p:spPr>
      </p:pic>
      <p:pic>
        <p:nvPicPr>
          <p:cNvPr id="6" name="Содержимое 5" descr="DSC0032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199" y="2348706"/>
            <a:ext cx="4393163" cy="329487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Поездка в Казанский </a:t>
            </a:r>
            <a:r>
              <a:rPr lang="ru-RU" dirty="0" err="1" smtClean="0"/>
              <a:t>зооботсад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DSC0068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214422"/>
            <a:ext cx="4407971" cy="3305978"/>
          </a:xfrm>
        </p:spPr>
      </p:pic>
      <p:pic>
        <p:nvPicPr>
          <p:cNvPr id="6" name="Содержимое 5" descr="DSC0069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3286124"/>
            <a:ext cx="4407971" cy="330597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DSC0072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9478" y="285728"/>
            <a:ext cx="4572032" cy="3429024"/>
          </a:xfrm>
        </p:spPr>
      </p:pic>
      <p:pic>
        <p:nvPicPr>
          <p:cNvPr id="6" name="Содержимое 5" descr="DSC0069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7" y="3357562"/>
            <a:ext cx="4419603" cy="3314702"/>
          </a:xfrm>
        </p:spPr>
      </p:pic>
      <p:sp>
        <p:nvSpPr>
          <p:cNvPr id="4" name="TextBox 3"/>
          <p:cNvSpPr txBox="1"/>
          <p:nvPr/>
        </p:nvSpPr>
        <p:spPr>
          <a:xfrm>
            <a:off x="4858981" y="285728"/>
            <a:ext cx="41421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Прекрасный мир Зверей и птиц</a:t>
            </a:r>
          </a:p>
          <a:p>
            <a:r>
              <a:rPr lang="ru-RU" sz="3200" dirty="0" smtClean="0"/>
              <a:t>Нас всех с любовью</a:t>
            </a:r>
          </a:p>
          <a:p>
            <a:r>
              <a:rPr lang="ru-RU" sz="3200" dirty="0" smtClean="0"/>
              <a:t>Ждет!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4214818"/>
            <a:ext cx="43985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Уютный дом из кирпича</a:t>
            </a:r>
          </a:p>
          <a:p>
            <a:r>
              <a:rPr lang="ru-RU" sz="3200" dirty="0" smtClean="0"/>
              <a:t>Ребят к себе зовет!</a:t>
            </a:r>
            <a:endParaRPr lang="ru-RU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SC0073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643042" y="2214554"/>
            <a:ext cx="5786478" cy="4339859"/>
          </a:xfrm>
        </p:spPr>
      </p:pic>
      <p:sp>
        <p:nvSpPr>
          <p:cNvPr id="3" name="TextBox 2"/>
          <p:cNvSpPr txBox="1"/>
          <p:nvPr/>
        </p:nvSpPr>
        <p:spPr>
          <a:xfrm>
            <a:off x="1071538" y="642918"/>
            <a:ext cx="67452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На общегородском митинге, посвященном</a:t>
            </a:r>
          </a:p>
          <a:p>
            <a:r>
              <a:rPr lang="ru-RU" sz="2800" dirty="0" smtClean="0"/>
              <a:t>                 Дню Памяти и скорби.</a:t>
            </a:r>
            <a:endParaRPr lang="ru-RU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центре внешкольной работы.</a:t>
            </a:r>
            <a:endParaRPr lang="ru-RU" dirty="0"/>
          </a:p>
        </p:txBody>
      </p:sp>
      <p:pic>
        <p:nvPicPr>
          <p:cNvPr id="5" name="Содержимое 4" descr="DSC0075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83080" y="2143116"/>
            <a:ext cx="4312720" cy="3234540"/>
          </a:xfrm>
        </p:spPr>
      </p:pic>
      <p:pic>
        <p:nvPicPr>
          <p:cNvPr id="6" name="Содержимое 5" descr="DSC0075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43116"/>
            <a:ext cx="4312720" cy="323454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DSC0075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4503221" cy="3377416"/>
          </a:xfrm>
        </p:spPr>
      </p:pic>
      <p:pic>
        <p:nvPicPr>
          <p:cNvPr id="6" name="Содержимое 5" descr="DSC0076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357686" y="3143248"/>
            <a:ext cx="4583664" cy="3437748"/>
          </a:xfrm>
        </p:spPr>
      </p:pic>
      <p:sp>
        <p:nvSpPr>
          <p:cNvPr id="7" name="TextBox 6"/>
          <p:cNvSpPr txBox="1"/>
          <p:nvPr/>
        </p:nvSpPr>
        <p:spPr>
          <a:xfrm>
            <a:off x="4786314" y="0"/>
            <a:ext cx="46434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ЦВР мы очень любим</a:t>
            </a:r>
          </a:p>
          <a:p>
            <a:r>
              <a:rPr lang="ru-RU" sz="3200" dirty="0" smtClean="0"/>
              <a:t>И дружить всегда мы</a:t>
            </a:r>
          </a:p>
          <a:p>
            <a:r>
              <a:rPr lang="ru-RU" sz="3200" dirty="0" smtClean="0"/>
              <a:t>Будем.</a:t>
            </a:r>
          </a:p>
          <a:p>
            <a:r>
              <a:rPr lang="ru-RU" sz="3200" dirty="0" smtClean="0"/>
              <a:t>Пусть про нас не забывают – в гости чаще</a:t>
            </a:r>
          </a:p>
          <a:p>
            <a:r>
              <a:rPr lang="ru-RU" sz="3200" dirty="0" smtClean="0"/>
              <a:t>Приглашают.</a:t>
            </a:r>
            <a:endParaRPr lang="ru-RU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/>
              <a:t>Сабантуй!</a:t>
            </a:r>
            <a:endParaRPr lang="ru-RU" dirty="0"/>
          </a:p>
        </p:txBody>
      </p:sp>
      <p:pic>
        <p:nvPicPr>
          <p:cNvPr id="5" name="Содержимое 4" descr="DSC0079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214422"/>
            <a:ext cx="3524275" cy="2643206"/>
          </a:xfrm>
        </p:spPr>
      </p:pic>
      <p:pic>
        <p:nvPicPr>
          <p:cNvPr id="6" name="Содержимое 5" descr="DSC0079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1214422"/>
            <a:ext cx="3538534" cy="2653901"/>
          </a:xfrm>
        </p:spPr>
      </p:pic>
      <p:pic>
        <p:nvPicPr>
          <p:cNvPr id="7" name="Рисунок 6" descr="DSC008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4286256"/>
            <a:ext cx="3047989" cy="22859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DSC0081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214290"/>
            <a:ext cx="3786214" cy="2839661"/>
          </a:xfrm>
        </p:spPr>
      </p:pic>
      <p:pic>
        <p:nvPicPr>
          <p:cNvPr id="7" name="Содержимое 6" descr="DSC0083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242844"/>
            <a:ext cx="3714776" cy="2786082"/>
          </a:xfrm>
        </p:spPr>
      </p:pic>
      <p:pic>
        <p:nvPicPr>
          <p:cNvPr id="10" name="Рисунок 9" descr="DSC008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3429000"/>
            <a:ext cx="3786214" cy="2839661"/>
          </a:xfrm>
          <a:prstGeom prst="rect">
            <a:avLst/>
          </a:prstGeom>
        </p:spPr>
      </p:pic>
      <p:pic>
        <p:nvPicPr>
          <p:cNvPr id="11" name="Рисунок 10" descr="DSC008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429000"/>
            <a:ext cx="3857652" cy="28932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510</TotalTime>
  <Words>162</Words>
  <Application>Microsoft Office PowerPoint</Application>
  <PresentationFormat>Экран (4:3)</PresentationFormat>
  <Paragraphs>28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Летний школьный лагерь «Дружный»</vt:lpstr>
      <vt:lpstr>Слайд 2</vt:lpstr>
      <vt:lpstr>Чтобы был весь день в порядке, надо делать нам зарядку!</vt:lpstr>
      <vt:lpstr>1 июня – день защиты детей! Отдыхаем на Черном озере.</vt:lpstr>
      <vt:lpstr>Развлекательный Центр CRAZY PARK</vt:lpstr>
      <vt:lpstr>Музыкальное шоу в Развлекательном Центре CRAZY PARK.</vt:lpstr>
      <vt:lpstr>Слайд 7</vt:lpstr>
      <vt:lpstr>Театр «Изумрудный город»</vt:lpstr>
      <vt:lpstr>ДК «Химиков» Музыкальная сказка «Необыкновенные приключения в летние каникулы».</vt:lpstr>
      <vt:lpstr>Мы едем в аквапарк!</vt:lpstr>
      <vt:lpstr>День Нептуна! Любим мы купаться, любим обливаться, этот праздник в аквапарке мы отметили не зря!</vt:lpstr>
      <vt:lpstr>Наш досуг:</vt:lpstr>
      <vt:lpstr>Викторина по ПДД</vt:lpstr>
      <vt:lpstr>Поездка в Казанский зооботсад.</vt:lpstr>
      <vt:lpstr>Слайд 15</vt:lpstr>
      <vt:lpstr>Слайд 16</vt:lpstr>
      <vt:lpstr>В центре внешкольной работы.</vt:lpstr>
      <vt:lpstr>Слайд 18</vt:lpstr>
      <vt:lpstr>Сабантуй!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лагерь «Дружный»</dc:title>
  <dc:creator>Марина</dc:creator>
  <cp:lastModifiedBy>Светлана</cp:lastModifiedBy>
  <cp:revision>114</cp:revision>
  <dcterms:created xsi:type="dcterms:W3CDTF">2011-06-15T08:06:02Z</dcterms:created>
  <dcterms:modified xsi:type="dcterms:W3CDTF">2014-05-07T12:29:33Z</dcterms:modified>
</cp:coreProperties>
</file>